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9" r:id="rId2"/>
    <p:sldId id="286" r:id="rId3"/>
    <p:sldId id="337" r:id="rId4"/>
    <p:sldId id="351" r:id="rId5"/>
    <p:sldId id="352" r:id="rId6"/>
    <p:sldId id="347" r:id="rId7"/>
    <p:sldId id="348" r:id="rId8"/>
    <p:sldId id="349" r:id="rId9"/>
    <p:sldId id="29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僧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和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敬（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20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六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和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敬（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20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僧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敬（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AFE4FE-74AB-B253-2BB7-7EC33995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6" y="893660"/>
            <a:ext cx="10787667" cy="52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875A2E-EE77-D1E4-AA2D-28019396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838509"/>
            <a:ext cx="9982692" cy="52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1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5EC44C0-12A6-A4B1-05A6-A8774037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0" y="871678"/>
            <a:ext cx="12015019" cy="47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9193C8-6311-03AA-7AAB-6B424EAE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256"/>
            <a:ext cx="12192000" cy="53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228BCC8-CF6C-EB97-DA34-2A1E596C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739887"/>
            <a:ext cx="11592232" cy="5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6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3C0E798-E3ED-CC3D-F763-5A5EFC0B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928"/>
            <a:ext cx="12192000" cy="4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8489</TotalTime>
  <Words>99</Words>
  <Application>Microsoft Office PowerPoint</Application>
  <PresentationFormat>寬螢幕</PresentationFormat>
  <Paragraphs>19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429</cp:revision>
  <dcterms:created xsi:type="dcterms:W3CDTF">2023-08-17T10:12:34Z</dcterms:created>
  <dcterms:modified xsi:type="dcterms:W3CDTF">2023-12-28T11:10:40Z</dcterms:modified>
</cp:coreProperties>
</file>